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2" r:id="rId3"/>
    <p:sldId id="257" r:id="rId4"/>
    <p:sldId id="260" r:id="rId5"/>
    <p:sldId id="258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5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9F1A4-EDDF-4B2D-B6DC-C42AEDE8E5AB}" type="datetimeFigureOut">
              <a:rPr lang="ru-RU" smtClean="0"/>
              <a:pPr/>
              <a:t>31.03.2015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6A0C8-335C-4A30-9696-F345758ACD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8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6A0C8-335C-4A30-9696-F345758ACD1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3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6A0C8-335C-4A30-9696-F345758ACD1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08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6A0C8-335C-4A30-9696-F345758ACD1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053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6A0C8-335C-4A30-9696-F345758ACD1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63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>
    <p:pull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187624" y="4581128"/>
            <a:ext cx="7358063" cy="1470025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  <a:r>
              <a:rPr lang="ru-RU" sz="9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sz="96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</a:t>
            </a:r>
            <a:r>
              <a:rPr lang="ru-RU" sz="9600" b="1" i="1" dirty="0" smtClean="0">
                <a:solidFill>
                  <a:srgbClr val="15B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Ы</a:t>
            </a:r>
            <a:r>
              <a:rPr lang="ru-RU" sz="9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</a:t>
            </a:r>
            <a:r>
              <a:rPr lang="en-US" sz="96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!</a:t>
            </a:r>
            <a:endParaRPr lang="ru-RU" sz="9600" b="1" i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ДЕТСКИЙ САДИК</a:t>
            </a:r>
          </a:p>
        </p:txBody>
      </p:sp>
      <p:pic>
        <p:nvPicPr>
          <p:cNvPr id="2" name="8 Две ладош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4417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2"/>
    </p:bld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Занятия </a:t>
            </a:r>
            <a:endParaRPr lang="ru-RU" dirty="0" smtClean="0"/>
          </a:p>
        </p:txBody>
      </p:sp>
      <p:pic>
        <p:nvPicPr>
          <p:cNvPr id="6" name="Содержимое 5" descr="0_73515_199ff13f_XL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331640" y="1531410"/>
            <a:ext cx="5112568" cy="4876112"/>
          </a:xfrm>
        </p:spPr>
      </p:pic>
    </p:spTree>
    <p:custDataLst>
      <p:tags r:id="rId1"/>
    </p:custDataLst>
  </p:cSld>
  <p:clrMapOvr>
    <a:masterClrMapping/>
  </p:clrMapOvr>
  <p:transition advClick="0" advTm="3875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0001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Ужин</a:t>
            </a:r>
          </a:p>
        </p:txBody>
      </p:sp>
      <p:pic>
        <p:nvPicPr>
          <p:cNvPr id="6" name="Содержимое 5" descr="i_186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44616" y="2116444"/>
            <a:ext cx="4752528" cy="4962037"/>
          </a:xfrm>
        </p:spPr>
      </p:pic>
      <p:pic>
        <p:nvPicPr>
          <p:cNvPr id="7" name="Рисунок 6" descr="gif_animate_cucina_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429000"/>
            <a:ext cx="1724025" cy="1371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899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0001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Игры</a:t>
            </a:r>
          </a:p>
        </p:txBody>
      </p:sp>
      <p:pic>
        <p:nvPicPr>
          <p:cNvPr id="8" name="Содержимое 7" descr="rezhim_w350_h27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85138" y="1484784"/>
            <a:ext cx="4158862" cy="3312368"/>
          </a:xfrm>
        </p:spPr>
      </p:pic>
      <p:pic>
        <p:nvPicPr>
          <p:cNvPr id="9" name="Рисунок 8" descr="95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99570"/>
            <a:ext cx="5845551" cy="27584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5303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Путь домой </a:t>
            </a:r>
            <a:endParaRPr lang="ru-RU" dirty="0" smtClean="0"/>
          </a:p>
        </p:txBody>
      </p:sp>
      <p:pic>
        <p:nvPicPr>
          <p:cNvPr id="5" name="Содержимое 4" descr="4207824-8becd2b6210821db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95536" y="1772816"/>
            <a:ext cx="5472608" cy="4227590"/>
          </a:xfrm>
        </p:spPr>
      </p:pic>
    </p:spTree>
    <p:custDataLst>
      <p:tags r:id="rId1"/>
    </p:custDataLst>
  </p:cSld>
  <p:clrMapOvr>
    <a:masterClrMapping/>
  </p:clrMapOvr>
  <p:transition advClick="0" advTm="3207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6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8624" y="1785938"/>
            <a:ext cx="8715375" cy="387531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Весело в саду у нас,</a:t>
            </a:r>
            <a:r>
              <a:rPr lang="ru-RU" sz="4000" b="1" spc="1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000" b="1" spc="1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spc="150" dirty="0" smtClean="0">
                <a:ln w="1143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Здесь проводим время класс!</a:t>
            </a:r>
            <a:r>
              <a:rPr lang="ru-RU" sz="4000" b="1" spc="1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000" b="1" spc="1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spc="150" dirty="0" smtClean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Здесь с друзьями мы играем,</a:t>
            </a:r>
            <a:r>
              <a:rPr lang="ru-RU" sz="4000" b="1" spc="1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000" b="1" spc="1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spc="1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Веселимся и гуляем.</a:t>
            </a:r>
          </a:p>
        </p:txBody>
      </p:sp>
    </p:spTree>
    <p:custDataLst>
      <p:tags r:id="rId1"/>
    </p:custDataLst>
  </p:cSld>
  <p:clrMapOvr>
    <a:masterClrMapping/>
  </p:clrMapOvr>
  <p:transition advClick="0" advTm="14079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endParaRPr 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15616" y="3645024"/>
            <a:ext cx="7772400" cy="1470025"/>
          </a:xfrm>
        </p:spPr>
        <p:txBody>
          <a:bodyPr/>
          <a:lstStyle/>
          <a:p>
            <a:r>
              <a:rPr lang="ru-RU" sz="6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Обычный день в нашем садике</a:t>
            </a:r>
            <a:endParaRPr lang="ru-RU" sz="6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3612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000250"/>
            <a:ext cx="8229600" cy="10001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Утром дружно на зарядку</a:t>
            </a:r>
          </a:p>
        </p:txBody>
      </p:sp>
      <p:pic>
        <p:nvPicPr>
          <p:cNvPr id="4" name="Содержимое 3" descr="з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852936"/>
            <a:ext cx="2724150" cy="3467100"/>
          </a:xfrm>
        </p:spPr>
      </p:pic>
      <p:pic>
        <p:nvPicPr>
          <p:cNvPr id="5" name="Рисунок 4" descr="з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2492896"/>
            <a:ext cx="2016224" cy="2016224"/>
          </a:xfrm>
          <a:prstGeom prst="rect">
            <a:avLst/>
          </a:prstGeom>
        </p:spPr>
      </p:pic>
      <p:pic>
        <p:nvPicPr>
          <p:cNvPr id="7" name="Рисунок 6" descr="_1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3284984"/>
            <a:ext cx="2304256" cy="3278267"/>
          </a:xfrm>
          <a:prstGeom prst="rect">
            <a:avLst/>
          </a:prstGeom>
        </p:spPr>
      </p:pic>
    </p:spTree>
  </p:cSld>
  <p:clrMapOvr>
    <a:masterClrMapping/>
  </p:clrMapOvr>
  <p:transition advClick="0" advTm="4964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0001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Вкусный завтрак</a:t>
            </a:r>
          </a:p>
        </p:txBody>
      </p:sp>
      <p:pic>
        <p:nvPicPr>
          <p:cNvPr id="8" name="Содержимое 7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676108"/>
            <a:ext cx="3491880" cy="4181892"/>
          </a:xfrm>
        </p:spPr>
      </p:pic>
      <p:pic>
        <p:nvPicPr>
          <p:cNvPr id="9" name="Рисунок 8" descr="512_75d60ecdce1e1c7492e3d74a0023aa2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5" y="2580922"/>
            <a:ext cx="4032448" cy="4277078"/>
          </a:xfrm>
          <a:prstGeom prst="rect">
            <a:avLst/>
          </a:prstGeom>
        </p:spPr>
      </p:pic>
    </p:spTree>
  </p:cSld>
  <p:clrMapOvr>
    <a:masterClrMapping/>
  </p:clrMapOvr>
  <p:transition advClick="0" advTm="3718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Занятия</a:t>
            </a:r>
            <a:endParaRPr lang="ru-RU" dirty="0" smtClean="0"/>
          </a:p>
        </p:txBody>
      </p:sp>
      <p:pic>
        <p:nvPicPr>
          <p:cNvPr id="4" name="Содержимое 3" descr="275114_html_m6631b07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268760"/>
            <a:ext cx="5181884" cy="4954588"/>
          </a:xfrm>
        </p:spPr>
      </p:pic>
    </p:spTree>
  </p:cSld>
  <p:clrMapOvr>
    <a:masterClrMapping/>
  </p:clrMapOvr>
  <p:transition advClick="0" advTm="4758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прогулка</a:t>
            </a:r>
            <a:endParaRPr lang="ru-RU" dirty="0" smtClean="0"/>
          </a:p>
        </p:txBody>
      </p:sp>
      <p:pic>
        <p:nvPicPr>
          <p:cNvPr id="6" name="Содержимое 5" descr="p73_b4d8ce0c04b8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15616" y="1772816"/>
            <a:ext cx="4962886" cy="4525963"/>
          </a:xfrm>
        </p:spPr>
      </p:pic>
      <p:pic>
        <p:nvPicPr>
          <p:cNvPr id="7" name="Рисунок 6" descr="Toplar-5472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7971" y="6093296"/>
            <a:ext cx="946029" cy="764704"/>
          </a:xfrm>
          <a:prstGeom prst="rect">
            <a:avLst/>
          </a:prstGeom>
        </p:spPr>
      </p:pic>
    </p:spTree>
  </p:cSld>
  <p:clrMapOvr>
    <a:masterClrMapping/>
  </p:clrMapOvr>
  <p:transition advClick="0" advTm="4084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0001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обед</a:t>
            </a:r>
          </a:p>
        </p:txBody>
      </p:sp>
      <p:pic>
        <p:nvPicPr>
          <p:cNvPr id="6" name="Содержимое 5" descr="зап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08104" y="1916832"/>
            <a:ext cx="3437440" cy="4525963"/>
          </a:xfrm>
        </p:spPr>
      </p:pic>
      <p:pic>
        <p:nvPicPr>
          <p:cNvPr id="7" name="Рисунок 6" descr="000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72816"/>
            <a:ext cx="3024336" cy="49005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6627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0001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Сонный час</a:t>
            </a:r>
          </a:p>
        </p:txBody>
      </p:sp>
      <p:pic>
        <p:nvPicPr>
          <p:cNvPr id="8" name="Содержимое 7" descr="63512216_1283411788_1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068960"/>
            <a:ext cx="3672408" cy="2616290"/>
          </a:xfrm>
        </p:spPr>
      </p:pic>
      <p:pic>
        <p:nvPicPr>
          <p:cNvPr id="9" name="Рисунок 8" descr="spyashai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4077072"/>
            <a:ext cx="3647333" cy="2448272"/>
          </a:xfrm>
          <a:prstGeom prst="rect">
            <a:avLst/>
          </a:prstGeom>
        </p:spPr>
      </p:pic>
    </p:spTree>
  </p:cSld>
  <p:clrMapOvr>
    <a:masterClrMapping/>
  </p:clrMapOvr>
  <p:transition advClick="0" advTm="3925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полдник</a:t>
            </a:r>
            <a:endParaRPr lang="ru-RU" dirty="0" smtClean="0"/>
          </a:p>
        </p:txBody>
      </p:sp>
      <p:pic>
        <p:nvPicPr>
          <p:cNvPr id="8" name="Содержимое 7" descr="t4_1071175.gif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4221088"/>
            <a:ext cx="1619250" cy="1733550"/>
          </a:xfrm>
        </p:spPr>
      </p:pic>
      <p:pic>
        <p:nvPicPr>
          <p:cNvPr id="10" name="Рисунок 9" descr="0_534c2_313112e0_L.p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91680" y="1484784"/>
            <a:ext cx="5114234" cy="47971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5799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1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Мой любимый детский са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36</Words>
  <Application>Microsoft Office PowerPoint</Application>
  <PresentationFormat>Экран (4:3)</PresentationFormat>
  <Paragraphs>19</Paragraphs>
  <Slides>14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Мой любимый детский сад</vt:lpstr>
      <vt:lpstr>МАЛЫШ!</vt:lpstr>
      <vt:lpstr>Обычный день в нашем садике</vt:lpstr>
      <vt:lpstr>Утром дружно на зарядку</vt:lpstr>
      <vt:lpstr>Вкусный завтрак</vt:lpstr>
      <vt:lpstr>Занятия</vt:lpstr>
      <vt:lpstr>прогулка</vt:lpstr>
      <vt:lpstr>обед</vt:lpstr>
      <vt:lpstr>Сонный час</vt:lpstr>
      <vt:lpstr>полдник</vt:lpstr>
      <vt:lpstr>Занятия </vt:lpstr>
      <vt:lpstr>Ужин</vt:lpstr>
      <vt:lpstr>Игры</vt:lpstr>
      <vt:lpstr>Путь домой </vt:lpstr>
      <vt:lpstr>Весело в саду у нас, Здесь проводим время класс! Здесь с друзьями мы играем, Веселимся и гуляем.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МАЛЫШ!</dc:title>
  <dc:creator>И103-9</dc:creator>
  <cp:lastModifiedBy>102-9</cp:lastModifiedBy>
  <cp:revision>3</cp:revision>
  <dcterms:modified xsi:type="dcterms:W3CDTF">2015-03-31T10:55:23Z</dcterms:modified>
</cp:coreProperties>
</file>