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9"/>
  </p:notesMasterIdLst>
  <p:sldIdLst>
    <p:sldId id="280" r:id="rId2"/>
    <p:sldId id="289" r:id="rId3"/>
    <p:sldId id="291" r:id="rId4"/>
    <p:sldId id="293" r:id="rId5"/>
    <p:sldId id="294" r:id="rId6"/>
    <p:sldId id="295" r:id="rId7"/>
    <p:sldId id="296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77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6B39255-1E2E-4D9F-82AF-AB35343CD39C}" type="datetimeFigureOut">
              <a:rPr lang="ru-RU"/>
              <a:pPr>
                <a:defRPr/>
              </a:pPr>
              <a:t>25.04.2014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074965B-3A48-43C5-B4B2-9B92A26444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98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F662D-9B4C-4E35-A169-1F5C87E34B7F}" type="datetimeFigureOut">
              <a:rPr lang="ru-RU"/>
              <a:pPr>
                <a:defRPr/>
              </a:pPr>
              <a:t>25.04.2014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F832F-07E4-4C8F-AB89-C2B55CD4CD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224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76547-47FD-4374-8996-24AA583D9F5E}" type="datetimeFigureOut">
              <a:rPr lang="ru-RU"/>
              <a:pPr>
                <a:defRPr/>
              </a:pPr>
              <a:t>25.04.2014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9DC0-A0EE-41C9-893C-788C07E9CB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94818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51A64-D1D0-422E-8093-8A02C8921883}" type="datetimeFigureOut">
              <a:rPr lang="ru-RU"/>
              <a:pPr>
                <a:defRPr/>
              </a:pPr>
              <a:t>25.04.2014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757B0-F731-4F0E-AC38-9857422C9B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263291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B257862-951A-408F-8014-73C20CBB99FF}" type="datetimeFigureOut">
              <a:rPr lang="ru-RU"/>
              <a:pPr>
                <a:defRPr/>
              </a:pPr>
              <a:t>25.04.2014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57E221-95DF-4D9D-81BB-F61B987B85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246985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F5328-24F1-4FA4-9AE6-847A08FB746C}" type="datetimeFigureOut">
              <a:rPr lang="ru-RU"/>
              <a:pPr>
                <a:defRPr/>
              </a:pPr>
              <a:t>25.04.2014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37B5A-E302-4ED2-9C7C-8208ED074B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412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953E7-48E1-47DE-BB0F-2A214EFFADE7}" type="datetimeFigureOut">
              <a:rPr lang="ru-RU"/>
              <a:pPr>
                <a:defRPr/>
              </a:pPr>
              <a:t>25.04.2014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80465-251A-4BF8-A74D-A842670D66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858024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E7983-2C6D-423A-AAEB-B9FA15ECCC6A}" type="datetimeFigureOut">
              <a:rPr lang="ru-RU"/>
              <a:pPr>
                <a:defRPr/>
              </a:pPr>
              <a:t>25.04.2014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3BCAF-9E1E-4D7D-A5E6-855074F512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518133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81CB441-A53E-4D76-8A56-F39E6F09CF70}" type="datetimeFigureOut">
              <a:rPr lang="ru-RU"/>
              <a:pPr>
                <a:defRPr/>
              </a:pPr>
              <a:t>25.04.2014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7FAD92-90CB-4511-8549-713B81E14C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55562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0B41C-84A2-4055-8363-1D5D18126CE5}" type="datetimeFigureOut">
              <a:rPr lang="ru-RU"/>
              <a:pPr>
                <a:defRPr/>
              </a:pPr>
              <a:t>25.04.2014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1CB61-4258-458C-8DC4-2451EFDDB6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346907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A2334C-164C-400B-85E2-8A2B0ACAA828}" type="datetimeFigureOut">
              <a:rPr lang="ru-RU"/>
              <a:pPr>
                <a:defRPr/>
              </a:pPr>
              <a:t>25.04.2014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DDF992-33C1-431B-95AB-DC604D28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479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9BDDB6-A2C7-41F1-B2FE-F867ED7E2888}" type="datetimeFigureOut">
              <a:rPr lang="ru-RU"/>
              <a:pPr>
                <a:defRPr/>
              </a:pPr>
              <a:t>25.04.2014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E6A7AB-B6CF-4337-BAF5-3F6B88821F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531095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93EE0FC-718A-44C7-BF8B-B349A0FA78B2}" type="datetimeFigureOut">
              <a:rPr lang="ru-RU"/>
              <a:pPr>
                <a:defRPr/>
              </a:pPr>
              <a:t>25.04.2014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47A2B26-1BCA-47C4-80E8-D53FCA8B84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06" r:id="rId4"/>
    <p:sldLayoutId id="2147483907" r:id="rId5"/>
    <p:sldLayoutId id="2147483914" r:id="rId6"/>
    <p:sldLayoutId id="2147483908" r:id="rId7"/>
    <p:sldLayoutId id="2147483915" r:id="rId8"/>
    <p:sldLayoutId id="2147483916" r:id="rId9"/>
    <p:sldLayoutId id="2147483909" r:id="rId10"/>
    <p:sldLayoutId id="2147483910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5738" y="958850"/>
            <a:ext cx="7361237" cy="12573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/>
              <a:t>Немного </a:t>
            </a:r>
            <a:r>
              <a:rPr lang="ru-RU" sz="5400" dirty="0"/>
              <a:t>о собаках</a:t>
            </a:r>
          </a:p>
        </p:txBody>
      </p:sp>
      <p:pic>
        <p:nvPicPr>
          <p:cNvPr id="3" name="Veselaya-Melodiya-Paap-para-para-parara(muzofon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5483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i="1" dirty="0" err="1" smtClean="0"/>
              <a:t>Акита-ину</a:t>
            </a:r>
            <a:endParaRPr lang="ru-RU" sz="4000" b="1" i="1" dirty="0"/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6791899" cy="1881130"/>
          </a:xfrm>
        </p:spPr>
        <p:txBody>
          <a:bodyPr/>
          <a:lstStyle/>
          <a:p>
            <a:pPr marL="0" indent="0">
              <a:buNone/>
            </a:pPr>
            <a:r>
              <a:rPr lang="ru-RU" altLang="ru-RU" i="1" dirty="0" smtClean="0"/>
              <a:t>  Собаки этой породы являются </a:t>
            </a:r>
            <a:r>
              <a:rPr lang="ru-RU" altLang="ru-RU" i="1" dirty="0"/>
              <a:t>представителями древних японских пород. </a:t>
            </a:r>
            <a:r>
              <a:rPr lang="ru-RU" altLang="ru-RU" i="1" dirty="0" err="1" smtClean="0"/>
              <a:t>Акита-ину</a:t>
            </a:r>
            <a:r>
              <a:rPr lang="ru-RU" altLang="ru-RU" i="1" dirty="0" smtClean="0"/>
              <a:t> </a:t>
            </a:r>
            <a:r>
              <a:rPr lang="ru-RU" altLang="ru-RU" i="1" dirty="0"/>
              <a:t>предназначалась для проведения боев.</a:t>
            </a:r>
          </a:p>
          <a:p>
            <a:endParaRPr lang="ru-RU" alt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23" y="2884675"/>
            <a:ext cx="5303206" cy="397332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i="1" dirty="0" smtClean="0"/>
              <a:t>Афганская </a:t>
            </a:r>
            <a:r>
              <a:rPr lang="ru-RU" sz="4000" i="1" dirty="0"/>
              <a:t>борзая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7467600" cy="2084294"/>
          </a:xfrm>
        </p:spPr>
        <p:txBody>
          <a:bodyPr/>
          <a:lstStyle/>
          <a:p>
            <a:pPr marL="0" indent="0">
              <a:buNone/>
            </a:pPr>
            <a:r>
              <a:rPr lang="ru-RU" altLang="ru-RU" i="1" dirty="0" smtClean="0"/>
              <a:t>  Порода </a:t>
            </a:r>
            <a:r>
              <a:rPr lang="ru-RU" altLang="ru-RU" i="1" dirty="0" err="1"/>
              <a:t>афган</a:t>
            </a:r>
            <a:r>
              <a:rPr lang="ru-RU" altLang="ru-RU" i="1" dirty="0"/>
              <a:t> является одной из древнейших в мире. </a:t>
            </a:r>
            <a:r>
              <a:rPr lang="ru-RU" altLang="ru-RU" i="1" dirty="0" smtClean="0"/>
              <a:t>Собака </a:t>
            </a:r>
            <a:r>
              <a:rPr lang="ru-RU" altLang="ru-RU" i="1" dirty="0"/>
              <a:t>породы </a:t>
            </a:r>
            <a:r>
              <a:rPr lang="ru-RU" altLang="ru-RU" i="1" dirty="0" err="1"/>
              <a:t>афаган</a:t>
            </a:r>
            <a:r>
              <a:rPr lang="ru-RU" altLang="ru-RU" i="1" dirty="0"/>
              <a:t> горделива, обладает чувством собственного достоинства.</a:t>
            </a:r>
            <a:endParaRPr lang="ru-RU" altLang="ru-RU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24" y="3252388"/>
            <a:ext cx="5401234" cy="3605611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err="1" smtClean="0"/>
              <a:t>Гампр</a:t>
            </a:r>
            <a:endParaRPr lang="ru-RU" sz="4000" i="1" dirty="0"/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7189695" cy="2332822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 smtClean="0"/>
              <a:t>  </a:t>
            </a:r>
            <a:r>
              <a:rPr lang="ru-RU" altLang="ru-RU" i="1" dirty="0" smtClean="0"/>
              <a:t>Данная </a:t>
            </a:r>
            <a:r>
              <a:rPr lang="ru-RU" altLang="ru-RU" i="1" dirty="0"/>
              <a:t>порода ведет свое происхождение с Армянского нагорья. Собаки этого типа были распространены по всему Армянскому нагорью с доисторических времен, о чём свидетельствуют найденные в наше время наскальные изображения.</a:t>
            </a:r>
            <a:endParaRPr lang="ru-RU" altLang="ru-RU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37" y="3447109"/>
            <a:ext cx="3236258" cy="334813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Голая мексиканская собака</a:t>
            </a:r>
            <a:endParaRPr lang="ru-RU" b="1" i="1" dirty="0"/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155455" cy="1539607"/>
          </a:xfrm>
        </p:spPr>
        <p:txBody>
          <a:bodyPr/>
          <a:lstStyle/>
          <a:p>
            <a:pPr marL="0" indent="0">
              <a:buNone/>
            </a:pPr>
            <a:r>
              <a:rPr lang="ru-RU" altLang="ru-RU" i="1" dirty="0" smtClean="0"/>
              <a:t>  Мексика </a:t>
            </a:r>
            <a:r>
              <a:rPr lang="ru-RU" altLang="ru-RU" i="1" dirty="0"/>
              <a:t>не является родиной этой породы. Мексиканская голая собачка пришла из Азии, с кочующими племенами. Ацтеки считали </a:t>
            </a:r>
            <a:r>
              <a:rPr lang="ru-RU" altLang="ru-RU" i="1" dirty="0" err="1"/>
              <a:t>ксолоитцкуинтли</a:t>
            </a:r>
            <a:r>
              <a:rPr lang="ru-RU" altLang="ru-RU" i="1" dirty="0"/>
              <a:t> даром богов. Собака согревала заболевших людей своим горячим тельцем</a:t>
            </a:r>
            <a:r>
              <a:rPr lang="ru-RU" altLang="ru-RU" i="1" dirty="0" smtClean="0"/>
              <a:t>.</a:t>
            </a:r>
            <a:endParaRPr lang="ru-RU" i="1" dirty="0"/>
          </a:p>
          <a:p>
            <a:pPr marL="0" indent="0">
              <a:buNone/>
            </a:pPr>
            <a:endParaRPr lang="ru-RU" alt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57" y="3514165"/>
            <a:ext cx="5015753" cy="334383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Пинчер</a:t>
            </a:r>
            <a:endParaRPr lang="ru-RU" b="1" i="1" dirty="0"/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7221557" cy="1451472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  Собаки </a:t>
            </a:r>
            <a:r>
              <a:rPr lang="ru-RU" i="1" dirty="0"/>
              <a:t>этой породы больше похожи на добермана, нежели на карликового пинчера. </a:t>
            </a:r>
            <a:r>
              <a:rPr lang="ru-RU" i="1" dirty="0" smtClean="0"/>
              <a:t>Они были </a:t>
            </a:r>
            <a:r>
              <a:rPr lang="ru-RU" i="1" dirty="0"/>
              <a:t>выведены для охоты на крыс, но сейчас превратились в веселую и бдительную комнатную собаку.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28" y="3132044"/>
            <a:ext cx="4471147" cy="372595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8000" b="1" i="1" dirty="0" smtClean="0"/>
              <a:t>Спасибо за внимание</a:t>
            </a:r>
            <a:endParaRPr lang="ru-RU" sz="8000" b="1" i="1" dirty="0"/>
          </a:p>
        </p:txBody>
      </p:sp>
    </p:spTree>
    <p:extLst>
      <p:ext uri="{BB962C8B-B14F-4D97-AF65-F5344CB8AC3E}">
        <p14:creationId xmlns:p14="http://schemas.microsoft.com/office/powerpoint/2010/main" val="28966245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1579</TotalTime>
  <Words>148</Words>
  <Application>Microsoft Office PowerPoint</Application>
  <PresentationFormat>Экран (4:3)</PresentationFormat>
  <Paragraphs>12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Schoolbook</vt:lpstr>
      <vt:lpstr>Wingdings</vt:lpstr>
      <vt:lpstr>Wingdings 2</vt:lpstr>
      <vt:lpstr>Эркер</vt:lpstr>
      <vt:lpstr>Немного о собаках</vt:lpstr>
      <vt:lpstr>Акита-ину</vt:lpstr>
      <vt:lpstr>Афганская борзая</vt:lpstr>
      <vt:lpstr>Гампр</vt:lpstr>
      <vt:lpstr>Голая мексиканская собака</vt:lpstr>
      <vt:lpstr>Пинчер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ЭЛЕМЕНТАРНАЯ  ТЕОРИЯ  МУЗЫКИ</dc:title>
  <dc:creator>ИВАНОВ</dc:creator>
  <cp:lastModifiedBy>102-9</cp:lastModifiedBy>
  <cp:revision>248</cp:revision>
  <dcterms:created xsi:type="dcterms:W3CDTF">2007-08-08T17:47:54Z</dcterms:created>
  <dcterms:modified xsi:type="dcterms:W3CDTF">2014-04-25T07:41:06Z</dcterms:modified>
</cp:coreProperties>
</file>