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58" r:id="rId6"/>
    <p:sldId id="265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A058-4C45-4C0E-B183-357DEA3B6D6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3CF-B5DF-42E1-9ED0-FEDF0575BF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A058-4C45-4C0E-B183-357DEA3B6D6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3CF-B5DF-42E1-9ED0-FEDF0575BF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A058-4C45-4C0E-B183-357DEA3B6D6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3CF-B5DF-42E1-9ED0-FEDF0575BF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A058-4C45-4C0E-B183-357DEA3B6D6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3CF-B5DF-42E1-9ED0-FEDF0575BF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A058-4C45-4C0E-B183-357DEA3B6D6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F573CF-B5DF-42E1-9ED0-FEDF0575BFC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A058-4C45-4C0E-B183-357DEA3B6D6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3CF-B5DF-42E1-9ED0-FEDF0575BF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A058-4C45-4C0E-B183-357DEA3B6D6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3CF-B5DF-42E1-9ED0-FEDF0575BF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A058-4C45-4C0E-B183-357DEA3B6D6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3CF-B5DF-42E1-9ED0-FEDF0575BF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A058-4C45-4C0E-B183-357DEA3B6D6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3CF-B5DF-42E1-9ED0-FEDF0575BF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A058-4C45-4C0E-B183-357DEA3B6D6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3CF-B5DF-42E1-9ED0-FEDF0575BF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A058-4C45-4C0E-B183-357DEA3B6D6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3CF-B5DF-42E1-9ED0-FEDF0575BF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D9A058-4C45-4C0E-B183-357DEA3B6D6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F573CF-B5DF-42E1-9ED0-FEDF0575BFC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&#1093;&#1086;&#1088;%20&#1058;&#1091;&#1088;&#1077;&#1094;&#1082;&#1086;&#1075;&#1086;%20-%20&#1055;&#1086;&#1083;&#1077;&#1090;%20&#1096;&#1084;&#1077;&#1083;&#1103;%20.mp3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233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28"/>
            <a:ext cx="9144000" cy="68549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0"/>
            <a:ext cx="4283968" cy="6858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1989</a:t>
            </a:r>
            <a:br>
              <a:rPr lang="ru-RU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Михаил Турецкий создает и возглавляет мужской хор Московской хоральной синагоги. Главной целью коллектива стало возрождение иудейской духовной музыки в СССР. 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709160"/>
          </a:xfrm>
        </p:spPr>
        <p:txBody>
          <a:bodyPr/>
          <a:lstStyle/>
          <a:p>
            <a:r>
              <a:rPr lang="ru-RU" b="1" dirty="0" smtClean="0"/>
              <a:t>Хор гастролирует по городам СНГ, Испании, Голландии, Германии, Бельгии, Швейцарии, Австралии и США, где 6 февраля объявляется «Днем Московского Хора».</a:t>
            </a:r>
            <a:endParaRPr lang="ru-RU" b="1" dirty="0"/>
          </a:p>
        </p:txBody>
      </p:sp>
      <p:pic>
        <p:nvPicPr>
          <p:cNvPr id="4" name="Рисунок 3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23785"/>
            <a:ext cx="9144000" cy="453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789040"/>
            <a:ext cx="8229600" cy="475256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1999−2002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 коллектива </a:t>
            </a:r>
            <a:r>
              <a:rPr lang="ru-RU" b="1" dirty="0" smtClean="0">
                <a:solidFill>
                  <a:srgbClr val="FF0000"/>
                </a:solidFill>
              </a:rPr>
              <a:t>появляется свой репертуарный спектакль («Вокальное шоу Михаила Турецкого») в Московском государственном театре эстрады под управлением Г. Хазанова, который проходит 2 раза в месяц.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0"/>
            <a:ext cx="2699792" cy="6858000"/>
          </a:xfrm>
        </p:spPr>
        <p:txBody>
          <a:bodyPr>
            <a:normAutofit/>
          </a:bodyPr>
          <a:lstStyle/>
          <a:p>
            <a:r>
              <a:rPr lang="ru-RU" sz="3200" b="0" dirty="0" smtClean="0"/>
              <a:t>В 2003 году хор приобретает современное имя: </a:t>
            </a:r>
            <a:r>
              <a:rPr lang="ru-RU" sz="3200" b="0" dirty="0" err="1" smtClean="0"/>
              <a:t>Арт-группа</a:t>
            </a:r>
            <a:r>
              <a:rPr lang="ru-RU" sz="3200" b="0" dirty="0" smtClean="0"/>
              <a:t> «Хор Турецкого</a:t>
            </a:r>
            <a:r>
              <a:rPr lang="ru-RU" sz="3200" b="0" dirty="0" smtClean="0"/>
              <a:t>»</a:t>
            </a:r>
            <a:endParaRPr lang="ru-RU" sz="3200" dirty="0"/>
          </a:p>
        </p:txBody>
      </p:sp>
      <p:pic>
        <p:nvPicPr>
          <p:cNvPr id="4" name="Содержимое 3" descr="j_.khor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4420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645024"/>
            <a:ext cx="8229600" cy="470916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2010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Юбилейный концерт в Государственном кремлевском дворце «20 лет: 10 голосов». М. Турецкий удостаивается почетного звания «Народный артист Российской Федерации»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Фирменное многоголосие и вокальные диалоги, авторская хореография и необычная сценография, театральный антураж и драматическая игра артистов,  инструментальный </a:t>
            </a:r>
            <a:r>
              <a:rPr lang="ru-RU" sz="2400" dirty="0" err="1" smtClean="0"/>
              <a:t>бэнд</a:t>
            </a:r>
            <a:r>
              <a:rPr lang="ru-RU" sz="2400" dirty="0" smtClean="0"/>
              <a:t> и всегда «живой» звук.</a:t>
            </a:r>
            <a:endParaRPr lang="ru-RU" sz="2400" dirty="0"/>
          </a:p>
        </p:txBody>
      </p:sp>
      <p:pic>
        <p:nvPicPr>
          <p:cNvPr id="4" name="Содержимое 3" descr="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149475"/>
            <a:ext cx="7069691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   «</a:t>
            </a:r>
            <a:r>
              <a:rPr lang="ru-RU" sz="3200" b="1" dirty="0" smtClean="0"/>
              <a:t>Хор Турецкого» завоевал все возможные награды − от премии российской музыкальной индустрии «</a:t>
            </a:r>
            <a:r>
              <a:rPr lang="ru-RU" sz="3200" b="1" dirty="0" smtClean="0"/>
              <a:t>Рекорд» </a:t>
            </a:r>
            <a:r>
              <a:rPr lang="ru-RU" sz="3200" b="1" dirty="0" smtClean="0"/>
              <a:t>до американской «Золотой короны», их концерты признавались «Культурными событиями года», а сам Хор − наиболее успешным коллективом России.</a:t>
            </a:r>
            <a:endParaRPr lang="ru-RU" sz="3200" b="1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8720" y="3789040"/>
            <a:ext cx="4425280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016224"/>
          </a:xfrm>
        </p:spPr>
        <p:txBody>
          <a:bodyPr>
            <a:normAutofit/>
          </a:bodyPr>
          <a:lstStyle/>
          <a:p>
            <a:r>
              <a:rPr lang="ru-RU" b="0" dirty="0" smtClean="0"/>
              <a:t>С «Хором </a:t>
            </a:r>
            <a:r>
              <a:rPr lang="ru-RU" b="0" dirty="0" smtClean="0"/>
              <a:t>Турецкого» − для каждого всегда найдется «своя» </a:t>
            </a:r>
            <a:r>
              <a:rPr lang="ru-RU" b="0" dirty="0" smtClean="0"/>
              <a:t>музыкальная </a:t>
            </a:r>
            <a:r>
              <a:rPr lang="ru-RU" b="0" dirty="0" smtClean="0"/>
              <a:t>идея.</a:t>
            </a:r>
            <a:endParaRPr lang="ru-RU" dirty="0"/>
          </a:p>
        </p:txBody>
      </p:sp>
      <p:pic>
        <p:nvPicPr>
          <p:cNvPr id="4" name="хор Турецкого - Полет шмеля 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35280" y="5949280"/>
            <a:ext cx="908720" cy="908720"/>
          </a:xfrm>
          <a:prstGeom prst="rect">
            <a:avLst/>
          </a:prstGeom>
        </p:spPr>
      </p:pic>
      <p:pic>
        <p:nvPicPr>
          <p:cNvPr id="5" name="Рисунок 4" descr="1297322106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420888"/>
            <a:ext cx="7118973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178</Words>
  <Application>Microsoft Office PowerPoint</Application>
  <PresentationFormat>Экран (4:3)</PresentationFormat>
  <Paragraphs>10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1989 Михаил Турецкий создает и возглавляет мужской хор Московской хоральной синагоги. Главной целью коллектива стало возрождение иудейской духовной музыки в СССР. </vt:lpstr>
      <vt:lpstr>Слайд 3</vt:lpstr>
      <vt:lpstr>Слайд 4</vt:lpstr>
      <vt:lpstr>В 2003 году хор приобретает современное имя: Арт-группа «Хор Турецкого»</vt:lpstr>
      <vt:lpstr>Слайд 6</vt:lpstr>
      <vt:lpstr>Фирменное многоголосие и вокальные диалоги, авторская хореография и необычная сценография, театральный антураж и драматическая игра артистов,  инструментальный бэнд и всегда «живой» звук.</vt:lpstr>
      <vt:lpstr>Слайд 8</vt:lpstr>
      <vt:lpstr>С «Хором Турецкого» − для каждого всегда найдется «своя» музыкальная идея.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2014-10-19T19:09:46Z</dcterms:created>
  <dcterms:modified xsi:type="dcterms:W3CDTF">2014-10-19T20:57:06Z</dcterms:modified>
</cp:coreProperties>
</file>